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1"/>
  </p:notesMasterIdLst>
  <p:sldIdLst>
    <p:sldId id="276" r:id="rId2"/>
    <p:sldId id="264" r:id="rId3"/>
    <p:sldId id="261" r:id="rId4"/>
    <p:sldId id="280" r:id="rId5"/>
    <p:sldId id="273" r:id="rId6"/>
    <p:sldId id="269" r:id="rId7"/>
    <p:sldId id="268" r:id="rId8"/>
    <p:sldId id="267" r:id="rId9"/>
    <p:sldId id="27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7324" autoAdjust="0"/>
    <p:restoredTop sz="97258" autoAdjust="0"/>
  </p:normalViewPr>
  <p:slideViewPr>
    <p:cSldViewPr>
      <p:cViewPr>
        <p:scale>
          <a:sx n="89" d="100"/>
          <a:sy n="89" d="100"/>
        </p:scale>
        <p:origin x="-72" y="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CBA03-1D9A-471F-BB7F-552242D9EFD4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45BF3-7944-4DE4-8FD7-B89703AB77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77779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45BF3-7944-4DE4-8FD7-B89703AB778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74333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53001" y="3755931"/>
            <a:ext cx="2895600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শ্রেণিঃ  দশম</a:t>
            </a:r>
          </a:p>
          <a:p>
            <a:pPr algn="ctr"/>
            <a:r>
              <a:rPr lang="bn-BD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বিষয়ঃ ব্যবসায় পরিচিতি</a:t>
            </a:r>
          </a:p>
          <a:p>
            <a:pPr algn="ctr"/>
            <a:r>
              <a:rPr lang="bn-BD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পাঠের বিষয়ঃ অর্থ ও ব্যাংকিং</a:t>
            </a:r>
          </a:p>
          <a:p>
            <a:endParaRPr lang="bn-BD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 rot="10800000" flipV="1">
            <a:off x="457198" y="3755931"/>
            <a:ext cx="3810001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আব্দুস ছামাদ </a:t>
            </a:r>
          </a:p>
          <a:p>
            <a:pPr algn="ctr"/>
            <a:r>
              <a:rPr lang="bn-BD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bn-BD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মৌহালি উচ্চ বিদ্যালয়</a:t>
            </a:r>
          </a:p>
          <a:p>
            <a:pPr algn="ctr"/>
            <a:r>
              <a:rPr lang="bn-BD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ঘিওর, মানিকগঞ্জ</a:t>
            </a:r>
            <a:r>
              <a:rPr lang="bn-BD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45224" y="381000"/>
            <a:ext cx="254909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80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224" y="1524000"/>
            <a:ext cx="2507777" cy="16764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423297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09600"/>
            <a:ext cx="2693575" cy="1676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609600"/>
            <a:ext cx="3733801" cy="18329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19" y="4219884"/>
            <a:ext cx="3213281" cy="15713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114800"/>
            <a:ext cx="3429000" cy="168215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81000" y="2590800"/>
            <a:ext cx="7620000" cy="1219200"/>
            <a:chOff x="0" y="2938560"/>
            <a:chExt cx="8610600" cy="2596887"/>
          </a:xfrm>
        </p:grpSpPr>
        <p:sp>
          <p:nvSpPr>
            <p:cNvPr id="8" name="TextBox 7"/>
            <p:cNvSpPr txBox="1"/>
            <p:nvPr/>
          </p:nvSpPr>
          <p:spPr>
            <a:xfrm>
              <a:off x="12491" y="2971796"/>
              <a:ext cx="8598108" cy="240134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88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অর্থের কার্যাবলী </a:t>
              </a:r>
              <a:r>
                <a:rPr lang="bn-BD" sz="8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88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Frame 8"/>
            <p:cNvSpPr/>
            <p:nvPr/>
          </p:nvSpPr>
          <p:spPr>
            <a:xfrm>
              <a:off x="0" y="2938560"/>
              <a:ext cx="8610600" cy="2596887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81272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869331"/>
            <a:ext cx="8991599" cy="34163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শিক্ষার্থীরাঃ</a:t>
            </a:r>
            <a:r>
              <a:rPr lang="en-US" sz="5400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5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অর্থ কি তা বলতে পারবে।</a:t>
            </a:r>
          </a:p>
          <a:p>
            <a:r>
              <a:rPr lang="bn-BD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২।অর্থের কাজ কত প্রকার তা ব্যাখা পারবে </a:t>
            </a:r>
          </a:p>
          <a:p>
            <a:r>
              <a:rPr lang="bn-BD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৩।অর্থের গুরূত্ত বলতে  পারবে । 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Left-Right Arrow 1"/>
          <p:cNvSpPr/>
          <p:nvPr/>
        </p:nvSpPr>
        <p:spPr>
          <a:xfrm>
            <a:off x="-152400" y="304800"/>
            <a:ext cx="4191000" cy="12192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8312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56" y="228600"/>
            <a:ext cx="3138544" cy="28866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3200400"/>
            <a:ext cx="2717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বিনিময়ের মাধ্যম 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28600"/>
            <a:ext cx="4419600" cy="2886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4952999" y="3338899"/>
            <a:ext cx="2375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00B0F0"/>
                </a:solidFill>
              </a:rPr>
              <a:t>মূল্যের পরিমাপক 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15" y="3892897"/>
            <a:ext cx="2681344" cy="18221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447800" y="59436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সঞ্চয় </a:t>
            </a:r>
            <a:endParaRPr lang="en-US" sz="3600" dirty="0"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4038600"/>
            <a:ext cx="3442447" cy="18287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236630" y="5958839"/>
            <a:ext cx="1718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সংরক্ষিত মান   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28839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6847" y="457200"/>
            <a:ext cx="7620000" cy="51706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অর্থের কাজ ৪টিঃ </a:t>
            </a:r>
          </a:p>
          <a:p>
            <a:r>
              <a:rPr lang="bn-BD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বিনিময়ের মাধ্যম </a:t>
            </a:r>
          </a:p>
          <a:p>
            <a:r>
              <a:rPr lang="bn-BD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মূল্যের পরিমাপক </a:t>
            </a:r>
          </a:p>
          <a:p>
            <a:r>
              <a:rPr lang="bn-BD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সঞ্চয়ের বাহন </a:t>
            </a:r>
          </a:p>
          <a:p>
            <a:r>
              <a:rPr lang="bn-BD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সংরক্ষিত মান </a:t>
            </a:r>
            <a:endParaRPr lang="en-US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149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3124200"/>
            <a:ext cx="6553200" cy="14465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৩টি কাজ কি কি ?  </a:t>
            </a:r>
          </a:p>
          <a:p>
            <a:pPr algn="ctr"/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641734"/>
            <a:ext cx="5791200" cy="156966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9600" b="1" i="1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দলের কাজঃ</a:t>
            </a:r>
            <a:endParaRPr lang="en-US" sz="9600" b="1" i="1" u="sng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21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600200" y="998756"/>
            <a:ext cx="26670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410" y="2034915"/>
            <a:ext cx="7543800" cy="470898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১। অর্থের কাজ কি?</a:t>
            </a:r>
          </a:p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২। অর্থের মাধ্যমে জিবনে কী কী পরি বর্তন আসে? </a:t>
            </a:r>
          </a:p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৩। অর্থ কিভাবে তারল্যের মান হিসাবে কাজ করে ?  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551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/>
          <p:cNvSpPr/>
          <p:nvPr/>
        </p:nvSpPr>
        <p:spPr>
          <a:xfrm>
            <a:off x="152400" y="228600"/>
            <a:ext cx="3429000" cy="205435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3067782"/>
            <a:ext cx="7543800" cy="31393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 আমাদের জীবন যাত্রার মান উন্নত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 উক্তিটি ব্যাখ্যা কর । 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43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896" y="830704"/>
            <a:ext cx="3276599" cy="271571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42900" y="3581400"/>
            <a:ext cx="8458200" cy="2819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1944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2866</TotalTime>
  <Words>128</Words>
  <Application>Microsoft Office PowerPoint</Application>
  <PresentationFormat>On-screen Show (4:3)</PresentationFormat>
  <Paragraphs>33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Composite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Didar</cp:lastModifiedBy>
  <cp:revision>235</cp:revision>
  <dcterms:created xsi:type="dcterms:W3CDTF">2006-08-16T00:00:00Z</dcterms:created>
  <dcterms:modified xsi:type="dcterms:W3CDTF">2013-04-13T04:01:48Z</dcterms:modified>
</cp:coreProperties>
</file>